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8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4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3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4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7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1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9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0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0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7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C9EE9-EA89-4483-A405-1DCC4F4D17C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776D-9C44-4FA5-B8AC-4A1ED6C3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4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String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do not have to include the string library to use these!</a:t>
            </a:r>
          </a:p>
          <a:p>
            <a:r>
              <a:rPr lang="en-US" dirty="0" smtClean="0"/>
              <a:t>Since strings are objects, you use the dot notation (like in graphics)</a:t>
            </a:r>
          </a:p>
          <a:p>
            <a:r>
              <a:rPr lang="en-US" dirty="0" smtClean="0"/>
              <a:t>Note that in the methods mentioned which return string results, </a:t>
            </a:r>
            <a:r>
              <a:rPr lang="en-US" b="1" dirty="0" smtClean="0"/>
              <a:t>they create a new string</a:t>
            </a:r>
            <a:r>
              <a:rPr lang="en-US" dirty="0" smtClean="0"/>
              <a:t>; they do NOT change the old one!</a:t>
            </a:r>
          </a:p>
          <a:p>
            <a:r>
              <a:rPr lang="en-US" dirty="0" smtClean="0"/>
              <a:t>upper(), lower()  </a:t>
            </a:r>
            <a:r>
              <a:rPr lang="en-US" dirty="0" smtClean="0"/>
              <a:t>return a new string with the alphabetic </a:t>
            </a:r>
            <a:r>
              <a:rPr lang="en-US" dirty="0" smtClean="0"/>
              <a:t>characters in a string </a:t>
            </a:r>
            <a:r>
              <a:rPr lang="en-US" dirty="0" smtClean="0"/>
              <a:t>changed to </a:t>
            </a:r>
            <a:r>
              <a:rPr lang="en-US" dirty="0" smtClean="0"/>
              <a:t>the other case, they don’t change any other characters at all</a:t>
            </a:r>
          </a:p>
          <a:p>
            <a:r>
              <a:rPr lang="en-US" dirty="0" smtClean="0"/>
              <a:t>replace(old, new) will return a brand new string with the first </a:t>
            </a:r>
            <a:r>
              <a:rPr lang="en-US" dirty="0" smtClean="0"/>
              <a:t>pattern, </a:t>
            </a:r>
            <a:r>
              <a:rPr lang="en-US" dirty="0" smtClean="0"/>
              <a:t>“old</a:t>
            </a:r>
            <a:r>
              <a:rPr lang="en-US" dirty="0" smtClean="0"/>
              <a:t>”, </a:t>
            </a:r>
            <a:r>
              <a:rPr lang="en-US" dirty="0" smtClean="0"/>
              <a:t>replaced by the second </a:t>
            </a:r>
            <a:r>
              <a:rPr lang="en-US" dirty="0" smtClean="0"/>
              <a:t>pattern, “new”, </a:t>
            </a:r>
            <a:r>
              <a:rPr lang="en-US" dirty="0" smtClean="0"/>
              <a:t>wherever it is in the original string</a:t>
            </a:r>
          </a:p>
        </p:txBody>
      </p:sp>
    </p:spTree>
    <p:extLst>
      <p:ext uri="{BB962C8B-B14F-4D97-AF65-F5344CB8AC3E}">
        <p14:creationId xmlns:p14="http://schemas.microsoft.com/office/powerpoint/2010/main" val="206946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are immutable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Strings are </a:t>
            </a:r>
            <a:r>
              <a:rPr lang="en-US" b="1" dirty="0" smtClean="0"/>
              <a:t>immutable</a:t>
            </a:r>
            <a:r>
              <a:rPr lang="en-US" dirty="0" smtClean="0"/>
              <a:t> – meaning they cannot be changed once they are created</a:t>
            </a:r>
          </a:p>
          <a:p>
            <a:r>
              <a:rPr lang="en-US" dirty="0" smtClean="0"/>
              <a:t>They can be discarded; the variable name can be reassigned to another different string</a:t>
            </a:r>
          </a:p>
          <a:p>
            <a:r>
              <a:rPr lang="en-US" dirty="0" smtClean="0"/>
              <a:t>But individual characters cannot be changed in a string</a:t>
            </a:r>
          </a:p>
          <a:p>
            <a:r>
              <a:rPr lang="en-US" dirty="0" smtClean="0"/>
              <a:t>If name = “Mary” you cannot say name[0]= “S”</a:t>
            </a:r>
          </a:p>
          <a:p>
            <a:r>
              <a:rPr lang="en-US" dirty="0" smtClean="0"/>
              <a:t>To change the first letter of the string you would have to do something like </a:t>
            </a:r>
            <a:r>
              <a:rPr lang="en-US" b="1" dirty="0" smtClean="0"/>
              <a:t>name = ‘S’ + name[1:]</a:t>
            </a:r>
          </a:p>
          <a:p>
            <a:r>
              <a:rPr lang="en-US" dirty="0"/>
              <a:t>T</a:t>
            </a:r>
            <a:r>
              <a:rPr lang="en-US" dirty="0" smtClean="0"/>
              <a:t>o make a string all upper case, you would say something like                	</a:t>
            </a:r>
            <a:r>
              <a:rPr lang="en-US" b="1" dirty="0" smtClean="0"/>
              <a:t>name = </a:t>
            </a:r>
            <a:r>
              <a:rPr lang="en-US" b="1" dirty="0" err="1" smtClean="0"/>
              <a:t>name.upper</a:t>
            </a:r>
            <a:r>
              <a:rPr lang="en-US" b="1" dirty="0" smtClean="0"/>
              <a:t>()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that is, upper returns a string and you assign that new string to the same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variable, the old string is discarded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44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whitespace is a specific name for a set of characters, namely the blank or space character ‘ ‘, the tab character ‘\t’, and the newline character ‘\n’</a:t>
            </a:r>
          </a:p>
          <a:p>
            <a:r>
              <a:rPr lang="en-US" dirty="0" smtClean="0"/>
              <a:t>They are very often used as delimiters (markers between) in various string methods (strip, split)</a:t>
            </a:r>
          </a:p>
          <a:p>
            <a:r>
              <a:rPr lang="en-US" dirty="0" err="1" smtClean="0"/>
              <a:t>str.strip</a:t>
            </a:r>
            <a:r>
              <a:rPr lang="en-US" dirty="0" smtClean="0"/>
              <a:t>()  removes all leading and trailing whitespace characters from a string.  It does NOT alter any whitespace characters in the middle of the string.  Example:  “  ab\</a:t>
            </a:r>
            <a:r>
              <a:rPr lang="en-US" dirty="0" err="1" smtClean="0"/>
              <a:t>tcd</a:t>
            </a:r>
            <a:r>
              <a:rPr lang="en-US" dirty="0" smtClean="0"/>
              <a:t>\</a:t>
            </a:r>
            <a:r>
              <a:rPr lang="en-US" dirty="0" err="1" smtClean="0"/>
              <a:t>n”.strip</a:t>
            </a:r>
            <a:r>
              <a:rPr lang="en-US" dirty="0" smtClean="0"/>
              <a:t>()  will  “ab\</a:t>
            </a:r>
            <a:r>
              <a:rPr lang="en-US" dirty="0" err="1" smtClean="0"/>
              <a:t>tcd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str.split</a:t>
            </a:r>
            <a:r>
              <a:rPr lang="en-US" dirty="0" smtClean="0"/>
              <a:t>()  will use whitespace characters as delimiters to break the string into a list of strings  (see a following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find method, the index method, the count method and the </a:t>
            </a:r>
            <a:r>
              <a:rPr lang="en-US" b="1" dirty="0" smtClean="0"/>
              <a:t>in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smtClean="0"/>
              <a:t>of these methods and operators involve finding something in a string</a:t>
            </a:r>
          </a:p>
          <a:p>
            <a:r>
              <a:rPr lang="en-US" dirty="0" smtClean="0"/>
              <a:t>They could all be written with loops and if statements but </a:t>
            </a:r>
            <a:r>
              <a:rPr lang="en-US" dirty="0" smtClean="0"/>
              <a:t>it’s much </a:t>
            </a:r>
            <a:r>
              <a:rPr lang="en-US" dirty="0" smtClean="0"/>
              <a:t>easier to use prewritten functions</a:t>
            </a:r>
          </a:p>
          <a:p>
            <a:r>
              <a:rPr lang="en-US" b="1" dirty="0" smtClean="0"/>
              <a:t>in</a:t>
            </a:r>
            <a:r>
              <a:rPr lang="en-US" dirty="0" smtClean="0"/>
              <a:t> is the simplest – syntax   </a:t>
            </a:r>
            <a:r>
              <a:rPr lang="en-US" b="1" dirty="0" smtClean="0"/>
              <a:t>a in b </a:t>
            </a:r>
            <a:r>
              <a:rPr lang="en-US" dirty="0" smtClean="0"/>
              <a:t> It returns a </a:t>
            </a:r>
            <a:r>
              <a:rPr lang="en-US" dirty="0" err="1" smtClean="0"/>
              <a:t>Bool</a:t>
            </a:r>
            <a:r>
              <a:rPr lang="en-US" dirty="0" smtClean="0"/>
              <a:t> if it finds the first string a, somewhere in the string </a:t>
            </a:r>
            <a:r>
              <a:rPr lang="en-US" dirty="0" smtClean="0"/>
              <a:t>b.  It does not matter if there are multiple occurrences of the string a, does not matter where the string a is positioned in the strin</a:t>
            </a:r>
            <a:r>
              <a:rPr lang="en-US" dirty="0" smtClean="0"/>
              <a:t>g b.  It does have to be an exact match, as far as case, spacing,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5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find method and index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find(target) – this is called with the dot notation on the source string, so a call like </a:t>
            </a:r>
            <a:r>
              <a:rPr lang="en-US" b="1" dirty="0" err="1" smtClean="0"/>
              <a:t>s.find</a:t>
            </a:r>
            <a:r>
              <a:rPr lang="en-US" b="1" dirty="0" smtClean="0"/>
              <a:t>(“me”) </a:t>
            </a:r>
            <a:r>
              <a:rPr lang="en-US" dirty="0" smtClean="0"/>
              <a:t>is looking in the string s for the string “me”</a:t>
            </a:r>
          </a:p>
          <a:p>
            <a:r>
              <a:rPr lang="en-US" dirty="0" smtClean="0"/>
              <a:t>It works from the left end of the string every time</a:t>
            </a:r>
          </a:p>
          <a:p>
            <a:r>
              <a:rPr lang="en-US" dirty="0" smtClean="0"/>
              <a:t>It returns the location of the </a:t>
            </a:r>
            <a:r>
              <a:rPr lang="en-US" b="1" dirty="0" smtClean="0"/>
              <a:t>first</a:t>
            </a:r>
            <a:r>
              <a:rPr lang="en-US" dirty="0" smtClean="0"/>
              <a:t> occurrence of the target string </a:t>
            </a:r>
          </a:p>
          <a:p>
            <a:r>
              <a:rPr lang="en-US" dirty="0" smtClean="0"/>
              <a:t>It returns -1 if the target string does not occur at all in the source</a:t>
            </a:r>
          </a:p>
          <a:p>
            <a:pPr marL="0" indent="0">
              <a:buNone/>
            </a:pPr>
            <a:r>
              <a:rPr lang="en-US" dirty="0" smtClean="0"/>
              <a:t>The index method works the same as the find method, </a:t>
            </a:r>
            <a:r>
              <a:rPr lang="en-US" b="1" dirty="0" smtClean="0"/>
              <a:t>except</a:t>
            </a:r>
            <a:r>
              <a:rPr lang="en-US" dirty="0"/>
              <a:t> </a:t>
            </a:r>
            <a:r>
              <a:rPr lang="en-US" dirty="0" smtClean="0"/>
              <a:t>that if the search fails, the index method causes an exception and the program crashes! </a:t>
            </a:r>
          </a:p>
          <a:p>
            <a:pPr marL="0" indent="0">
              <a:buNone/>
            </a:pPr>
            <a:r>
              <a:rPr lang="en-US" dirty="0" smtClean="0"/>
              <a:t>Safety rule:  use the “in” operator first, before using the index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0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count method is similar to the find and index methods</a:t>
            </a:r>
          </a:p>
          <a:p>
            <a:r>
              <a:rPr lang="en-US" dirty="0" smtClean="0"/>
              <a:t>count(“m”)  will return an integer from 0 up to length of the string</a:t>
            </a:r>
          </a:p>
          <a:p>
            <a:r>
              <a:rPr lang="en-US" dirty="0" smtClean="0"/>
              <a:t>It is a method so it’s called with the dot notation  </a:t>
            </a:r>
            <a:r>
              <a:rPr lang="en-US" b="1" dirty="0" err="1" smtClean="0"/>
              <a:t>s.count</a:t>
            </a:r>
            <a:r>
              <a:rPr lang="en-US" b="1" dirty="0" smtClean="0"/>
              <a:t>(“m”) </a:t>
            </a:r>
            <a:r>
              <a:rPr lang="en-US" dirty="0" smtClean="0"/>
              <a:t> would return an integer that shows how many m’s appear in the string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19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location/membership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</a:t>
            </a:r>
            <a:r>
              <a:rPr lang="en-US" dirty="0" smtClean="0"/>
              <a:t> operator gives you just True or False, tells you the target string is in the source string or not, NO location</a:t>
            </a:r>
          </a:p>
          <a:p>
            <a:r>
              <a:rPr lang="en-US" dirty="0" smtClean="0"/>
              <a:t>find and index return the location of the left-most occurrence of the target string in the source string  (find returns -1 for failure, index crashes the program for failure)</a:t>
            </a:r>
          </a:p>
          <a:p>
            <a:r>
              <a:rPr lang="en-US" dirty="0" smtClean="0"/>
              <a:t>count returns the number of occurrences of the target string in the source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705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Strings in Python</vt:lpstr>
      <vt:lpstr>String methods</vt:lpstr>
      <vt:lpstr>Strings are immutable</vt:lpstr>
      <vt:lpstr>Strings and whitespace</vt:lpstr>
      <vt:lpstr>The find method, the index method, the count method and the in operator</vt:lpstr>
      <vt:lpstr>The find method and index method</vt:lpstr>
      <vt:lpstr>The count method</vt:lpstr>
      <vt:lpstr>Summary of location/membership 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 in Python</dc:title>
  <dc:creator>Debby</dc:creator>
  <cp:lastModifiedBy>Debby</cp:lastModifiedBy>
  <cp:revision>13</cp:revision>
  <dcterms:created xsi:type="dcterms:W3CDTF">2014-07-09T15:23:41Z</dcterms:created>
  <dcterms:modified xsi:type="dcterms:W3CDTF">2014-07-10T21:06:36Z</dcterms:modified>
</cp:coreProperties>
</file>